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1" r:id="rId6"/>
    <p:sldId id="259" r:id="rId7"/>
    <p:sldId id="257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51"/>
    <p:restoredTop sz="94674"/>
  </p:normalViewPr>
  <p:slideViewPr>
    <p:cSldViewPr snapToGrid="0" snapToObjects="1">
      <p:cViewPr varScale="1">
        <p:scale>
          <a:sx n="113" d="100"/>
          <a:sy n="113" d="100"/>
        </p:scale>
        <p:origin x="19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30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7481-9E84-544A-A197-DF1890992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9956"/>
            <a:ext cx="10515600" cy="180364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912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6B3AB-4BE6-3047-89D5-CA294B94BF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2000" y="1998801"/>
            <a:ext cx="8477250" cy="24650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B305F3B-42DA-4341-B635-C80E6873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784" y="673238"/>
            <a:ext cx="10515600" cy="86248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027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576A2C5C-B463-4D43-9EB4-E13485098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08" y="673238"/>
            <a:ext cx="9580908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99CE45B-8671-2849-A09E-856B82E8A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108" y="1998801"/>
            <a:ext cx="8477250" cy="24650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39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04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59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0" r:id="rId4"/>
    <p:sldLayoutId id="214748365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bg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bg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bg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24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289CD-99BB-4943-895E-C6E878D3A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4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1FF21-248D-F74E-B4EA-71C22CCF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57AB6-776A-4040-AFF9-4343556A88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2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5A46C4-7970-7D4C-BB23-3F91F4FED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3713A6-66F1-7D49-BC0B-EDE6ED20CA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2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43745"/>
      </p:ext>
    </p:extLst>
  </p:cSld>
  <p:clrMapOvr>
    <a:masterClrMapping/>
  </p:clrMapOvr>
</p:sld>
</file>

<file path=ppt/theme/theme1.xml><?xml version="1.0" encoding="utf-8"?>
<a:theme xmlns:a="http://schemas.openxmlformats.org/drawingml/2006/main" name="LCU Chap Day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50ab9a6-462f-4ed2-bb33-c21d72da8e12">
      <UserInfo>
        <DisplayName>Sparks, Traci</DisplayName>
        <AccountId>256</AccountId>
        <AccountType/>
      </UserInfo>
      <UserInfo>
        <DisplayName>Mills, Foy D</DisplayName>
        <AccountId>193</AccountId>
        <AccountType/>
      </UserInfo>
      <UserInfo>
        <DisplayName>McDowell, Scott</DisplayName>
        <AccountId>177</AccountId>
        <AccountType/>
      </UserInfo>
      <UserInfo>
        <DisplayName>Shooter, Rhonda</DisplayName>
        <AccountId>567</AccountId>
        <AccountType/>
      </UserInfo>
      <UserInfo>
        <DisplayName>Brown, Justin</DisplayName>
        <AccountId>45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DE68B40679244E95C4308CDA819811" ma:contentTypeVersion="12" ma:contentTypeDescription="Create a new document." ma:contentTypeScope="" ma:versionID="d5249b68039698575f8b3bebd7e8ff6f">
  <xsd:schema xmlns:xsd="http://www.w3.org/2001/XMLSchema" xmlns:xs="http://www.w3.org/2001/XMLSchema" xmlns:p="http://schemas.microsoft.com/office/2006/metadata/properties" xmlns:ns2="ac794ad8-2e64-4f7e-8494-e95bb442c20b" xmlns:ns3="350ab9a6-462f-4ed2-bb33-c21d72da8e12" targetNamespace="http://schemas.microsoft.com/office/2006/metadata/properties" ma:root="true" ma:fieldsID="8e6e196da795cae9245f55ab83f04747" ns2:_="" ns3:_="">
    <xsd:import namespace="ac794ad8-2e64-4f7e-8494-e95bb442c20b"/>
    <xsd:import namespace="350ab9a6-462f-4ed2-bb33-c21d72da8e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794ad8-2e64-4f7e-8494-e95bb442c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ab9a6-462f-4ed2-bb33-c21d72da8e1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833843-FC20-418B-AA50-F6AE38B3E6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66D570-5974-498E-8EE1-7F8B58F7AD0C}">
  <ds:schemaRefs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350ab9a6-462f-4ed2-bb33-c21d72da8e12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c794ad8-2e64-4f7e-8494-e95bb442c20b"/>
  </ds:schemaRefs>
</ds:datastoreItem>
</file>

<file path=customXml/itemProps3.xml><?xml version="1.0" encoding="utf-8"?>
<ds:datastoreItem xmlns:ds="http://schemas.openxmlformats.org/officeDocument/2006/customXml" ds:itemID="{2616E0B4-0CFD-4ED1-A0FB-D54BC73B68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794ad8-2e64-4f7e-8494-e95bb442c20b"/>
    <ds:schemaRef ds:uri="350ab9a6-462f-4ed2-bb33-c21d72da8e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LCU Chap Day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Nathan</dc:creator>
  <cp:lastModifiedBy>Anderson, Nathan</cp:lastModifiedBy>
  <cp:revision>14</cp:revision>
  <dcterms:created xsi:type="dcterms:W3CDTF">2016-09-19T18:03:47Z</dcterms:created>
  <dcterms:modified xsi:type="dcterms:W3CDTF">2021-08-26T13:37:03Z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0x01010063DE68B40679244E95C4308CDA819811</vt:lpwstr>
  </property>
</Properties>
</file>